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E6376-9B52-419C-AB42-5E67A42B3C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27547E-8CF5-4F06-BB3C-B18D5F1A5F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360A9-2186-45E5-8634-0B01AC5D3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45D9-485B-43BA-BB50-CF94180F1199}" type="datetimeFigureOut">
              <a:rPr lang="en-IN" smtClean="0"/>
              <a:t>07-10-2023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1CB8EC-46CE-4E6D-B73B-A3A3BFC84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CD38DE-4248-4591-807A-CF230E973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6CDD2-AA3D-4555-BE35-3BA8E0713A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1937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E84D7-E456-4E1B-A7F8-C4914D686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01B219-6A40-4BA3-999C-4E5A38DA26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D1965-1520-4D5B-B445-4338D5617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45D9-485B-43BA-BB50-CF94180F1199}" type="datetimeFigureOut">
              <a:rPr lang="en-IN" smtClean="0"/>
              <a:t>07-10-2023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A02BB-37B9-4C5F-B80E-2180E1320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C2D99-9639-43F1-9CD5-733A380E7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6CDD2-AA3D-4555-BE35-3BA8E0713A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8405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6224B3-8BAA-4B1D-B7B6-3802ED0E85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C20AC0-2704-4CBC-A04B-8CDE53B4A8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892BFA-8323-483A-B68B-7454E93F1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45D9-485B-43BA-BB50-CF94180F1199}" type="datetimeFigureOut">
              <a:rPr lang="en-IN" smtClean="0"/>
              <a:t>07-10-2023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46F00-0835-4388-AF7C-EA9FB8265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1E301-BE9C-4C94-B821-8AD99AE3A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6CDD2-AA3D-4555-BE35-3BA8E0713A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0163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DC66F-7DC7-4CC1-9DAD-FE2106CC3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27837-FF08-4B09-B400-03DDD5F58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894E66-A687-408C-804B-F3586C524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45D9-485B-43BA-BB50-CF94180F1199}" type="datetimeFigureOut">
              <a:rPr lang="en-IN" smtClean="0"/>
              <a:t>07-10-2023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AEC5B2-B033-456F-B4F5-874112E7F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76ECA-BA13-4F76-8916-1D8F13E14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6CDD2-AA3D-4555-BE35-3BA8E0713A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3359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9E2EC-CDA0-46FD-9266-123AA4471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59E13-EB90-4A98-90B0-E18D2172E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DFDA0D-DE33-40F5-9EF2-AE86A0CB0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45D9-485B-43BA-BB50-CF94180F1199}" type="datetimeFigureOut">
              <a:rPr lang="en-IN" smtClean="0"/>
              <a:t>07-10-2023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DBB9C3-BA66-4178-82E5-693FCD6BD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3913FC-1A25-41C1-A800-9D55C314F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6CDD2-AA3D-4555-BE35-3BA8E0713A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17391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D047F-7BFE-4C48-8833-AF932F8E7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A1F8B-CA30-4BB1-A5CF-A757E01944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A45DF3-DE8F-4F79-969E-44F5F2303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7EFE5-1B41-43EB-8F37-971D39E35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45D9-485B-43BA-BB50-CF94180F1199}" type="datetimeFigureOut">
              <a:rPr lang="en-IN" smtClean="0"/>
              <a:t>07-10-2023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FA38EE-B455-4325-A069-1D167AF1A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004C5-63FF-47B1-A25C-000283FA4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6CDD2-AA3D-4555-BE35-3BA8E0713A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7442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DB683-9364-4C47-A529-EA826E3A5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9D0A7-C08A-4419-A134-A19813692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F5DF7D-1C18-47AE-8267-74CA89AF69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3F8E47-8E51-4DE1-999C-63018041B4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331E6C-FAB6-4DF3-AEB1-FDC290897B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BB62E0-1B5E-467B-8548-DA129BD30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45D9-485B-43BA-BB50-CF94180F1199}" type="datetimeFigureOut">
              <a:rPr lang="en-IN" smtClean="0"/>
              <a:t>07-10-2023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2D6755-4F20-4A12-B781-10A87BCCB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3D1C68-7CA4-4A0D-9D41-DBA929612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6CDD2-AA3D-4555-BE35-3BA8E0713A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0140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50133-944A-4038-BF1A-2DD5F60DF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224176-BB1E-4628-AF29-0A266EA98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45D9-485B-43BA-BB50-CF94180F1199}" type="datetimeFigureOut">
              <a:rPr lang="en-IN" smtClean="0"/>
              <a:t>07-10-2023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3D2CF5-145E-4BA6-94B6-8C2CCE985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7F639E-C130-4EA3-BCC6-142099FD2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6CDD2-AA3D-4555-BE35-3BA8E0713A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8390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745747-FD38-4C53-8725-EDBCA448F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45D9-485B-43BA-BB50-CF94180F1199}" type="datetimeFigureOut">
              <a:rPr lang="en-IN" smtClean="0"/>
              <a:t>07-10-2023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614C4C-AEA6-4CCE-8908-B7E74217A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16DD41-1568-4EA6-A6A1-9B0D447E9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6CDD2-AA3D-4555-BE35-3BA8E0713A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7587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4203F-D86A-460D-81FF-4622314CF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2ADDB-6480-49F4-A005-0C0F2D1CC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6C56CC-FF49-4812-8AB5-97EF300540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8C2294-EE12-4079-8E4C-4BB894EC9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45D9-485B-43BA-BB50-CF94180F1199}" type="datetimeFigureOut">
              <a:rPr lang="en-IN" smtClean="0"/>
              <a:t>07-10-2023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BCF850-A600-45F4-A0A0-F63EACD8C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82FE0A-0882-4F7C-82D9-CE8C49F95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6CDD2-AA3D-4555-BE35-3BA8E0713A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5587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C987D-9567-4BF0-AEAE-D462C5885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EB16B2-375F-4477-A597-D57778B002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7A1905-6450-4F7F-A1C8-7B1684CC50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B9F3E5-C6B9-402A-A632-7C672E83F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45D9-485B-43BA-BB50-CF94180F1199}" type="datetimeFigureOut">
              <a:rPr lang="en-IN" smtClean="0"/>
              <a:t>07-10-2023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708016-30D7-40CB-88F3-F2C46378E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2BAF1-5588-481B-9B5C-82183EB10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6CDD2-AA3D-4555-BE35-3BA8E0713A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820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C947CB-9264-4F20-9B76-2B2B74191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C1375E-D505-43C7-A3E8-58DD7C634F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4903E-EBC0-461F-AB95-B6F0AAEEC9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A45D9-485B-43BA-BB50-CF94180F1199}" type="datetimeFigureOut">
              <a:rPr lang="en-IN" smtClean="0"/>
              <a:t>07-10-2023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E8F8F8-CFDF-48D2-8AFE-BF472560EA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0A8C2-34D1-4945-8E3D-B0CE0BE0DF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6CDD2-AA3D-4555-BE35-3BA8E0713A0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504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B59AC-E3CE-40F8-A10D-C3E33A210F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Project Report On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DEB70E-790B-4B5E-9CFD-E83DC86308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Stationary Shop Management System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76859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10253-7C57-4F56-B138-B2EF26C07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64" y="93216"/>
            <a:ext cx="10515600" cy="771217"/>
          </a:xfrm>
        </p:spPr>
        <p:txBody>
          <a:bodyPr>
            <a:normAutofit/>
          </a:bodyPr>
          <a:lstStyle/>
          <a:p>
            <a:r>
              <a:rPr lang="en-US" sz="4000" b="1" dirty="0"/>
              <a:t>                             </a:t>
            </a:r>
            <a:r>
              <a:rPr lang="en-US" b="1" dirty="0"/>
              <a:t>ACKNOWLEDGEMENT</a:t>
            </a: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84D7B-35AC-4B64-BF69-9BD43D30B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0932"/>
            <a:ext cx="10515600" cy="57438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Firstly,I</a:t>
            </a:r>
            <a:r>
              <a:rPr lang="en-US" sz="2000" dirty="0"/>
              <a:t> would like to express my sincere thanks to all those who provided me the possibility to complete the project.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</a:t>
            </a:r>
            <a:r>
              <a:rPr lang="en-US" sz="2000" dirty="0" err="1"/>
              <a:t>Next,I</a:t>
            </a:r>
            <a:r>
              <a:rPr lang="en-US" sz="2000" dirty="0"/>
              <a:t> express my sincere gratitude to Dr.A.Somu,MBA.,M.Com.,M.Phil.,Ph.D.,</a:t>
            </a:r>
            <a:r>
              <a:rPr lang="en-US" sz="2000" dirty="0" err="1"/>
              <a:t>Pricipal</a:t>
            </a:r>
            <a:r>
              <a:rPr lang="en-US" sz="2000" dirty="0"/>
              <a:t>,</a:t>
            </a:r>
          </a:p>
          <a:p>
            <a:pPr marL="0" indent="0">
              <a:buNone/>
            </a:pPr>
            <a:r>
              <a:rPr lang="en-US" sz="2000" dirty="0" err="1"/>
              <a:t>Sree</a:t>
            </a:r>
            <a:r>
              <a:rPr lang="en-US" sz="2000" dirty="0"/>
              <a:t> Saraswathi </a:t>
            </a:r>
            <a:r>
              <a:rPr lang="en-US" sz="2000" dirty="0" err="1"/>
              <a:t>Thyagaraja</a:t>
            </a:r>
            <a:r>
              <a:rPr lang="en-US" sz="2000" dirty="0"/>
              <a:t> </a:t>
            </a:r>
            <a:r>
              <a:rPr lang="en-US" sz="2000" dirty="0" err="1"/>
              <a:t>College,Pollachi</a:t>
            </a:r>
            <a:r>
              <a:rPr lang="en-US" sz="2000" dirty="0"/>
              <a:t> for permitting me to carry out my project.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My sincere thanks ton </a:t>
            </a:r>
            <a:r>
              <a:rPr lang="en-US" sz="2000" dirty="0" err="1"/>
              <a:t>DR.R.SureshKumar,MCA,M.Sc</a:t>
            </a:r>
            <a:r>
              <a:rPr lang="en-US" sz="2000" dirty="0"/>
              <a:t>(</a:t>
            </a:r>
            <a:r>
              <a:rPr lang="en-US" sz="2000" dirty="0" err="1"/>
              <a:t>Maths</a:t>
            </a:r>
            <a:r>
              <a:rPr lang="en-US" sz="2000" dirty="0"/>
              <a:t>),</a:t>
            </a:r>
            <a:r>
              <a:rPr lang="en-US" sz="2000" dirty="0" err="1"/>
              <a:t>PGDCA,M.Phil,Ph.D,HOD</a:t>
            </a:r>
            <a:r>
              <a:rPr lang="en-US" sz="2000" dirty="0"/>
              <a:t>,</a:t>
            </a:r>
          </a:p>
          <a:p>
            <a:pPr marL="0" indent="0">
              <a:buNone/>
            </a:pPr>
            <a:r>
              <a:rPr lang="en-US" sz="2000" dirty="0"/>
              <a:t>Department of Computer </a:t>
            </a:r>
            <a:r>
              <a:rPr lang="en-US" sz="2000" dirty="0" err="1"/>
              <a:t>Science,Sree</a:t>
            </a:r>
            <a:r>
              <a:rPr lang="en-US" sz="2000" dirty="0"/>
              <a:t> Saraswathi </a:t>
            </a:r>
            <a:r>
              <a:rPr lang="en-US" sz="2000" dirty="0" err="1"/>
              <a:t>Thyagaraja</a:t>
            </a:r>
            <a:r>
              <a:rPr lang="en-US" sz="2000" dirty="0"/>
              <a:t> </a:t>
            </a:r>
            <a:r>
              <a:rPr lang="en-US" sz="2000" dirty="0" err="1"/>
              <a:t>College,Pollachi</a:t>
            </a:r>
            <a:r>
              <a:rPr lang="en-US" sz="2000" dirty="0"/>
              <a:t> for his valuable guidance and encouragement.</a:t>
            </a:r>
          </a:p>
          <a:p>
            <a:pPr marL="0" indent="0">
              <a:buNone/>
            </a:pP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2000" dirty="0"/>
              <a:t>       </a:t>
            </a:r>
            <a:r>
              <a:rPr lang="en-US" sz="2000" dirty="0" err="1"/>
              <a:t>Iam</a:t>
            </a:r>
            <a:r>
              <a:rPr lang="en-US" sz="2000" dirty="0"/>
              <a:t> very much thankful to the head of the project, </a:t>
            </a:r>
            <a:r>
              <a:rPr lang="en-US" sz="2000" dirty="0" err="1"/>
              <a:t>Mr.T.Anandha</a:t>
            </a:r>
            <a:r>
              <a:rPr lang="en-US" sz="2000" dirty="0"/>
              <a:t> </a:t>
            </a:r>
            <a:r>
              <a:rPr lang="en-US" sz="2000" dirty="0" err="1"/>
              <a:t>Krishnan,M.Phil,ME,Assistant</a:t>
            </a:r>
            <a:r>
              <a:rPr lang="en-US" sz="2000" dirty="0"/>
              <a:t> Professor, Department of Computer </a:t>
            </a:r>
            <a:r>
              <a:rPr lang="en-US" sz="2000" dirty="0" err="1"/>
              <a:t>Science,Sree</a:t>
            </a:r>
            <a:r>
              <a:rPr lang="en-US" sz="2000" dirty="0"/>
              <a:t> Saraswathi </a:t>
            </a:r>
            <a:r>
              <a:rPr lang="en-US" sz="2000" dirty="0" err="1"/>
              <a:t>Thyagaraja</a:t>
            </a:r>
            <a:r>
              <a:rPr lang="en-US" sz="2000" dirty="0"/>
              <a:t> </a:t>
            </a:r>
            <a:r>
              <a:rPr lang="en-US" sz="2000" dirty="0" err="1"/>
              <a:t>College,Pollachi</a:t>
            </a:r>
            <a:r>
              <a:rPr lang="en-US" sz="2000" dirty="0"/>
              <a:t> who invested his valuable time in guiding me for </a:t>
            </a:r>
            <a:r>
              <a:rPr lang="en-US" sz="2000" dirty="0" err="1"/>
              <a:t>completeing</a:t>
            </a:r>
            <a:r>
              <a:rPr lang="en-US" sz="2000" dirty="0"/>
              <a:t> this project successfully.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Finally my deep sense of gratitude to my department faculty members for their continuous motivation for the successful completion of my project.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3215965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168C4-700D-4109-9F44-AC23D5310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788" y="98796"/>
            <a:ext cx="9694416" cy="1002036"/>
          </a:xfrm>
        </p:spPr>
        <p:txBody>
          <a:bodyPr/>
          <a:lstStyle/>
          <a:p>
            <a:r>
              <a:rPr lang="en-US" dirty="0"/>
              <a:t>                             </a:t>
            </a:r>
            <a:r>
              <a:rPr lang="en-US" b="1" dirty="0"/>
              <a:t>ABSTRACT</a:t>
            </a: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01A27-0A86-490C-8CF4-E8F761139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338" y="887766"/>
            <a:ext cx="10515600" cy="577048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This system is a fully featured application that can help to manage the business and achieve more control information at a very low cost of total ownership.</a:t>
            </a:r>
          </a:p>
          <a:p>
            <a:pPr marL="0" indent="0">
              <a:buNone/>
            </a:pPr>
            <a:r>
              <a:rPr lang="en-US" dirty="0"/>
              <a:t>      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04265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238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Project Report On</vt:lpstr>
      <vt:lpstr>                             ACKNOWLEDGEMENT</vt:lpstr>
      <vt:lpstr>                             ABSTRACT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Report On</dc:title>
  <dc:creator>ABINANDHANA R</dc:creator>
  <cp:lastModifiedBy>ABINANDHANA R</cp:lastModifiedBy>
  <cp:revision>1</cp:revision>
  <dcterms:created xsi:type="dcterms:W3CDTF">2023-10-07T00:30:06Z</dcterms:created>
  <dcterms:modified xsi:type="dcterms:W3CDTF">2023-10-07T01:07:24Z</dcterms:modified>
</cp:coreProperties>
</file>